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147377497" r:id="rId3"/>
    <p:sldId id="2147377532" r:id="rId4"/>
    <p:sldId id="2147377534" r:id="rId5"/>
    <p:sldId id="2147377536" r:id="rId6"/>
    <p:sldId id="2147377538" r:id="rId7"/>
    <p:sldId id="2147377540" r:id="rId8"/>
    <p:sldId id="21473775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Mark" userId="bcbd6d89-d3fb-4371-8080-574678302ee2" providerId="ADAL" clId="{49764530-B253-4EC7-A799-E368220F8C4E}"/>
    <pc:docChg chg="undo custSel modSld">
      <pc:chgData name="Mason, Mark" userId="bcbd6d89-d3fb-4371-8080-574678302ee2" providerId="ADAL" clId="{49764530-B253-4EC7-A799-E368220F8C4E}" dt="2022-07-19T22:05:31.667" v="224" actId="20577"/>
      <pc:docMkLst>
        <pc:docMk/>
      </pc:docMkLst>
      <pc:sldChg chg="modSp mod">
        <pc:chgData name="Mason, Mark" userId="bcbd6d89-d3fb-4371-8080-574678302ee2" providerId="ADAL" clId="{49764530-B253-4EC7-A799-E368220F8C4E}" dt="2022-07-19T22:04:49.354" v="190" actId="20577"/>
        <pc:sldMkLst>
          <pc:docMk/>
          <pc:sldMk cId="1566015342" sldId="2147377532"/>
        </pc:sldMkLst>
        <pc:spChg chg="mod">
          <ac:chgData name="Mason, Mark" userId="bcbd6d89-d3fb-4371-8080-574678302ee2" providerId="ADAL" clId="{49764530-B253-4EC7-A799-E368220F8C4E}" dt="2022-07-19T22:04:49.354" v="190" actId="20577"/>
          <ac:spMkLst>
            <pc:docMk/>
            <pc:sldMk cId="1566015342" sldId="2147377532"/>
            <ac:spMk id="3" creationId="{D2EE1A37-7FE7-4F3A-8389-E2F98EC27AD2}"/>
          </ac:spMkLst>
        </pc:spChg>
        <pc:graphicFrameChg chg="modGraphic">
          <ac:chgData name="Mason, Mark" userId="bcbd6d89-d3fb-4371-8080-574678302ee2" providerId="ADAL" clId="{49764530-B253-4EC7-A799-E368220F8C4E}" dt="2022-07-19T11:49:27.703" v="77" actId="20577"/>
          <ac:graphicFrameMkLst>
            <pc:docMk/>
            <pc:sldMk cId="1566015342" sldId="2147377532"/>
            <ac:graphicFrameMk id="12" creationId="{516944FF-1E7B-4234-9965-73D6D49DD718}"/>
          </ac:graphicFrameMkLst>
        </pc:graphicFrameChg>
      </pc:sldChg>
      <pc:sldChg chg="modSp mod">
        <pc:chgData name="Mason, Mark" userId="bcbd6d89-d3fb-4371-8080-574678302ee2" providerId="ADAL" clId="{49764530-B253-4EC7-A799-E368220F8C4E}" dt="2022-07-19T22:04:57.569" v="192" actId="20577"/>
        <pc:sldMkLst>
          <pc:docMk/>
          <pc:sldMk cId="698006574" sldId="2147377534"/>
        </pc:sldMkLst>
        <pc:spChg chg="mod">
          <ac:chgData name="Mason, Mark" userId="bcbd6d89-d3fb-4371-8080-574678302ee2" providerId="ADAL" clId="{49764530-B253-4EC7-A799-E368220F8C4E}" dt="2022-07-19T22:04:57.569" v="192" actId="20577"/>
          <ac:spMkLst>
            <pc:docMk/>
            <pc:sldMk cId="698006574" sldId="2147377534"/>
            <ac:spMk id="3" creationId="{D2EE1A37-7FE7-4F3A-8389-E2F98EC27AD2}"/>
          </ac:spMkLst>
        </pc:spChg>
        <pc:graphicFrameChg chg="modGraphic">
          <ac:chgData name="Mason, Mark" userId="bcbd6d89-d3fb-4371-8080-574678302ee2" providerId="ADAL" clId="{49764530-B253-4EC7-A799-E368220F8C4E}" dt="2022-07-19T11:51:04.986" v="99" actId="20577"/>
          <ac:graphicFrameMkLst>
            <pc:docMk/>
            <pc:sldMk cId="698006574" sldId="2147377534"/>
            <ac:graphicFrameMk id="7" creationId="{FB3E15FE-C397-4BB2-871F-296470C348DE}"/>
          </ac:graphicFrameMkLst>
        </pc:graphicFrameChg>
      </pc:sldChg>
      <pc:sldChg chg="modSp mod">
        <pc:chgData name="Mason, Mark" userId="bcbd6d89-d3fb-4371-8080-574678302ee2" providerId="ADAL" clId="{49764530-B253-4EC7-A799-E368220F8C4E}" dt="2022-07-19T22:05:31.667" v="224" actId="20577"/>
        <pc:sldMkLst>
          <pc:docMk/>
          <pc:sldMk cId="1895074133" sldId="2147377535"/>
        </pc:sldMkLst>
        <pc:spChg chg="mod">
          <ac:chgData name="Mason, Mark" userId="bcbd6d89-d3fb-4371-8080-574678302ee2" providerId="ADAL" clId="{49764530-B253-4EC7-A799-E368220F8C4E}" dt="2022-07-19T22:05:31.667" v="224" actId="20577"/>
          <ac:spMkLst>
            <pc:docMk/>
            <pc:sldMk cId="1895074133" sldId="2147377535"/>
            <ac:spMk id="3" creationId="{D2EE1A37-7FE7-4F3A-8389-E2F98EC27AD2}"/>
          </ac:spMkLst>
        </pc:spChg>
        <pc:graphicFrameChg chg="modGraphic">
          <ac:chgData name="Mason, Mark" userId="bcbd6d89-d3fb-4371-8080-574678302ee2" providerId="ADAL" clId="{49764530-B253-4EC7-A799-E368220F8C4E}" dt="2022-07-19T11:53:46.424" v="182" actId="20577"/>
          <ac:graphicFrameMkLst>
            <pc:docMk/>
            <pc:sldMk cId="1895074133" sldId="2147377535"/>
            <ac:graphicFrameMk id="8" creationId="{B0EA5284-6805-4984-A19A-E8CCB9DCA9FB}"/>
          </ac:graphicFrameMkLst>
        </pc:graphicFrameChg>
      </pc:sldChg>
      <pc:sldChg chg="modSp mod">
        <pc:chgData name="Mason, Mark" userId="bcbd6d89-d3fb-4371-8080-574678302ee2" providerId="ADAL" clId="{49764530-B253-4EC7-A799-E368220F8C4E}" dt="2022-07-19T22:05:06.076" v="200" actId="20577"/>
        <pc:sldMkLst>
          <pc:docMk/>
          <pc:sldMk cId="1196546058" sldId="2147377536"/>
        </pc:sldMkLst>
        <pc:spChg chg="mod">
          <ac:chgData name="Mason, Mark" userId="bcbd6d89-d3fb-4371-8080-574678302ee2" providerId="ADAL" clId="{49764530-B253-4EC7-A799-E368220F8C4E}" dt="2022-07-19T22:05:06.076" v="200" actId="20577"/>
          <ac:spMkLst>
            <pc:docMk/>
            <pc:sldMk cId="1196546058" sldId="2147377536"/>
            <ac:spMk id="3" creationId="{D2EE1A37-7FE7-4F3A-8389-E2F98EC27AD2}"/>
          </ac:spMkLst>
        </pc:spChg>
        <pc:graphicFrameChg chg="modGraphic">
          <ac:chgData name="Mason, Mark" userId="bcbd6d89-d3fb-4371-8080-574678302ee2" providerId="ADAL" clId="{49764530-B253-4EC7-A799-E368220F8C4E}" dt="2022-07-19T11:51:45.544" v="121" actId="20577"/>
          <ac:graphicFrameMkLst>
            <pc:docMk/>
            <pc:sldMk cId="1196546058" sldId="2147377536"/>
            <ac:graphicFrameMk id="7" creationId="{D06A9DF2-183E-4E4C-8F02-696923EA64BF}"/>
          </ac:graphicFrameMkLst>
        </pc:graphicFrameChg>
      </pc:sldChg>
      <pc:sldChg chg="modSp mod">
        <pc:chgData name="Mason, Mark" userId="bcbd6d89-d3fb-4371-8080-574678302ee2" providerId="ADAL" clId="{49764530-B253-4EC7-A799-E368220F8C4E}" dt="2022-07-19T22:05:15.158" v="208" actId="20577"/>
        <pc:sldMkLst>
          <pc:docMk/>
          <pc:sldMk cId="2860480304" sldId="2147377538"/>
        </pc:sldMkLst>
        <pc:spChg chg="mod">
          <ac:chgData name="Mason, Mark" userId="bcbd6d89-d3fb-4371-8080-574678302ee2" providerId="ADAL" clId="{49764530-B253-4EC7-A799-E368220F8C4E}" dt="2022-07-19T22:05:15.158" v="208" actId="20577"/>
          <ac:spMkLst>
            <pc:docMk/>
            <pc:sldMk cId="2860480304" sldId="2147377538"/>
            <ac:spMk id="3" creationId="{D2EE1A37-7FE7-4F3A-8389-E2F98EC27AD2}"/>
          </ac:spMkLst>
        </pc:spChg>
        <pc:graphicFrameChg chg="modGraphic">
          <ac:chgData name="Mason, Mark" userId="bcbd6d89-d3fb-4371-8080-574678302ee2" providerId="ADAL" clId="{49764530-B253-4EC7-A799-E368220F8C4E}" dt="2022-07-19T11:51:53.602" v="139" actId="20577"/>
          <ac:graphicFrameMkLst>
            <pc:docMk/>
            <pc:sldMk cId="2860480304" sldId="2147377538"/>
            <ac:graphicFrameMk id="7" creationId="{3A597247-8C15-44E9-BEC4-9E8934480116}"/>
          </ac:graphicFrameMkLst>
        </pc:graphicFrameChg>
      </pc:sldChg>
      <pc:sldChg chg="modSp mod">
        <pc:chgData name="Mason, Mark" userId="bcbd6d89-d3fb-4371-8080-574678302ee2" providerId="ADAL" clId="{49764530-B253-4EC7-A799-E368220F8C4E}" dt="2022-07-19T22:05:23.553" v="216" actId="20577"/>
        <pc:sldMkLst>
          <pc:docMk/>
          <pc:sldMk cId="3254427471" sldId="2147377540"/>
        </pc:sldMkLst>
        <pc:spChg chg="mod">
          <ac:chgData name="Mason, Mark" userId="bcbd6d89-d3fb-4371-8080-574678302ee2" providerId="ADAL" clId="{49764530-B253-4EC7-A799-E368220F8C4E}" dt="2022-07-19T22:05:23.553" v="216" actId="20577"/>
          <ac:spMkLst>
            <pc:docMk/>
            <pc:sldMk cId="3254427471" sldId="2147377540"/>
            <ac:spMk id="3" creationId="{D2EE1A37-7FE7-4F3A-8389-E2F98EC27AD2}"/>
          </ac:spMkLst>
        </pc:spChg>
        <pc:graphicFrameChg chg="mod modGraphic">
          <ac:chgData name="Mason, Mark" userId="bcbd6d89-d3fb-4371-8080-574678302ee2" providerId="ADAL" clId="{49764530-B253-4EC7-A799-E368220F8C4E}" dt="2022-07-19T11:53:05.122" v="162" actId="20577"/>
          <ac:graphicFrameMkLst>
            <pc:docMk/>
            <pc:sldMk cId="3254427471" sldId="2147377540"/>
            <ac:graphicFrameMk id="7" creationId="{681A0CA5-4DF0-4249-B362-4A822B10012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16CEF-94BA-42A7-8463-2FC5545BEBB0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FC31-6FE9-4F3C-BDB5-E0CE77FD9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FF6E4-53F7-4013-9953-4FA08111B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3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1540F83-B9A3-4B2F-8816-AC0CBD7DB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84264717-A3A3-494B-9678-DCA1B0A18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9224549-4B74-44A6-9DFE-BA8A9331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065A411-5B29-4384-9429-D160DA8E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AA9E243-59E4-47E4-B151-1929BE9D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9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42E4F30-29D1-433A-8ABD-5F331F46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01F3A729-2B9F-435E-BF76-07ED2821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253A21D-2329-4100-882D-3AD39B38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FB79830-2F28-465F-92DA-A3D1EAD1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9105E08-A3DE-4A5D-A9A0-B524DDC7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3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BD326089-F76D-4931-9E72-D28E7F486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C57A3FE8-CB2C-417E-81CA-7AFC8DD4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7A6F136-B25F-4D18-9919-95273097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9BC9089-1E66-46A1-B765-DEE0DB45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5F46B66-92F1-4C09-A48E-B4C5BD63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7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3C045F-51ED-BA4D-A9BE-2119A107D9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903798"/>
            <a:ext cx="11645900" cy="5248384"/>
          </a:xfrm>
          <a:prstGeom prst="rect">
            <a:avLst/>
          </a:prstGeom>
        </p:spPr>
        <p:txBody>
          <a:bodyPr lIns="91440" tIns="0"/>
          <a:lstStyle>
            <a:lvl1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 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FCF337A-BAD5-C34C-8E1E-630A2A17A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739F43F-1451-4C48-8F7B-516F9AB24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F3A6781-77F0-A249-ADA0-7823EC68D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84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D11AA4-D7AF-6440-A06F-BA3CB445E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493A148-8B62-7547-B060-5DE27A0316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" y="355443"/>
            <a:ext cx="4293257" cy="3106805"/>
          </a:xfrm>
        </p:spPr>
        <p:txBody>
          <a:bodyPr anchor="b">
            <a:noAutofit/>
          </a:bodyPr>
          <a:lstStyle>
            <a:lvl1pPr algn="l">
              <a:defRPr sz="6600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F1C84F12-0D50-9741-8266-FEEA54C0A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585982"/>
            <a:ext cx="4084890" cy="667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804BF3D0-32D4-144B-99CE-1D16364BA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6891" y="265260"/>
            <a:ext cx="8598088" cy="819293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804A2A-C499-4146-AD1D-C329E4D80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2184"/>
            <a:ext cx="1560378" cy="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20EFD3-6635-1E44-BE1B-13BC8CED1D49}"/>
              </a:ext>
            </a:extLst>
          </p:cNvPr>
          <p:cNvSpPr/>
          <p:nvPr userDrawn="1"/>
        </p:nvSpPr>
        <p:spPr>
          <a:xfrm>
            <a:off x="0" y="0"/>
            <a:ext cx="1024665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AEAFBA4-C754-3C45-ADB9-ED092457C1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" y="816001"/>
            <a:ext cx="4800600" cy="3783428"/>
          </a:xfrm>
        </p:spPr>
        <p:txBody>
          <a:bodyPr anchor="b">
            <a:noAutofit/>
          </a:bodyPr>
          <a:lstStyle>
            <a:lvl1pPr algn="l">
              <a:defRPr sz="6600" b="1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D7E3668-61AA-A94D-933D-EDAADAAAD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599429"/>
            <a:ext cx="4800600" cy="667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6F6F290A-34AF-0E4B-AD67-0C3F8020EA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0871" y="-860611"/>
            <a:ext cx="8977108" cy="930536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989137-EFE7-8B4B-A0F1-097A8FE67B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A46867-EA3A-EA46-AB29-4EADD0FAFA0C}"/>
              </a:ext>
            </a:extLst>
          </p:cNvPr>
          <p:cNvSpPr/>
          <p:nvPr userDrawn="1"/>
        </p:nvSpPr>
        <p:spPr>
          <a:xfrm>
            <a:off x="1089212" y="0"/>
            <a:ext cx="11102788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6AE6C26-E66E-D541-973B-B2035735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3728" y="816001"/>
            <a:ext cx="4631871" cy="3783428"/>
          </a:xfrm>
        </p:spPr>
        <p:txBody>
          <a:bodyPr anchor="b">
            <a:noAutofit/>
          </a:bodyPr>
          <a:lstStyle>
            <a:lvl1pPr algn="l">
              <a:defRPr sz="6600" b="1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FE80509F-94EC-A445-B91A-340C13A5D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3728" y="4599429"/>
            <a:ext cx="4631871" cy="667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867141F6-1A69-7B43-B891-2FE136E60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0414" y="-430305"/>
            <a:ext cx="9130762" cy="923812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F2A5C2-6750-5747-8784-F12873B93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28" y="6152182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— Image —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CA74BE-D098-F145-B466-7A25093FFF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4503374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Subject Slide</a:t>
            </a:r>
          </a:p>
        </p:txBody>
      </p:sp>
    </p:spTree>
    <p:extLst>
      <p:ext uri="{BB962C8B-B14F-4D97-AF65-F5344CB8AC3E}">
        <p14:creationId xmlns:p14="http://schemas.microsoft.com/office/powerpoint/2010/main" val="308565862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— Image —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CA74BE-D098-F145-B466-7A25093FFF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2568" y="1122363"/>
            <a:ext cx="7257449" cy="4503374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Subject Slide</a:t>
            </a:r>
          </a:p>
        </p:txBody>
      </p:sp>
    </p:spTree>
    <p:extLst>
      <p:ext uri="{BB962C8B-B14F-4D97-AF65-F5344CB8AC3E}">
        <p14:creationId xmlns:p14="http://schemas.microsoft.com/office/powerpoint/2010/main" val="129803750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— Image —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CA74BE-D098-F145-B466-7A25093FFF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2749" y="1045360"/>
            <a:ext cx="6442509" cy="4296660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Subject Slide</a:t>
            </a:r>
          </a:p>
        </p:txBody>
      </p:sp>
    </p:spTree>
    <p:extLst>
      <p:ext uri="{BB962C8B-B14F-4D97-AF65-F5344CB8AC3E}">
        <p14:creationId xmlns:p14="http://schemas.microsoft.com/office/powerpoint/2010/main" val="254321565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— Text —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76F55-06F2-6545-BB62-AFF19DFEB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4503374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Subject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B35D98-9BDB-9E46-BB9C-60F684B97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86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184150-8BAF-4839-8E9B-E22FC2A1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D8ED34D-5159-4484-9A61-CFE7D3F6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5A71659-EB0F-4B91-B0DA-DC509DA0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611CF68-5A3D-40FD-9F59-19673633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B7A6D19-FD1A-462B-ACF3-3B6E76A9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8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— Text —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76F55-06F2-6545-BB62-AFF19DFEB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4503374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Subject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950D52-E674-7E4E-9263-941D26B10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12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— Text —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1E86CB-D4CA-DA4F-9B27-8CD6BB67135E}"/>
              </a:ext>
            </a:extLst>
          </p:cNvPr>
          <p:cNvSpPr/>
          <p:nvPr userDrawn="1"/>
        </p:nvSpPr>
        <p:spPr>
          <a:xfrm>
            <a:off x="-54244" y="-61993"/>
            <a:ext cx="12246244" cy="691999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76F55-06F2-6545-BB62-AFF19DFEB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4503374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Subject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9B6A50-452E-154F-9B70-4AA166296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2184"/>
            <a:ext cx="1560378" cy="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5609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76F55-06F2-6545-BB62-AFF19DFEB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0A881D-D55A-9042-BB09-A78B665BC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20B7C1-A45A-3249-A815-BD306C5F8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0663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76F55-06F2-6545-BB62-AFF19DFEB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0A881D-D55A-9042-BB09-A78B665BC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15F7E6-3DFE-8D46-BC27-5FD54EE41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286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4244" y="-61993"/>
            <a:ext cx="12246244" cy="691999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76F55-06F2-6545-BB62-AFF19DFEB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0A881D-D55A-9042-BB09-A78B665BC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DA3A8D-0851-D343-8B09-34ACD5931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2184"/>
            <a:ext cx="1560378" cy="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336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3C045F-51ED-BA4D-A9BE-2119A107D9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903798"/>
            <a:ext cx="11645900" cy="5248384"/>
          </a:xfrm>
          <a:prstGeom prst="rect">
            <a:avLst/>
          </a:prstGeom>
        </p:spPr>
        <p:txBody>
          <a:bodyPr lIns="91440" tIns="0"/>
          <a:lstStyle>
            <a:lvl1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lnSpc>
                <a:spcPct val="100000"/>
              </a:lnSpc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FCF337A-BAD5-C34C-8E1E-630A2A17A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739F43F-1451-4C48-8F7B-516F9AB24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F3A6781-77F0-A249-ADA0-7823EC68D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883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0730FA-886D-D846-866C-FC9F90572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4DC8F0-7135-8A44-B7C9-0096DEAE4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="" xmlns:a16="http://schemas.microsoft.com/office/drawing/2014/main" id="{AE307CFA-ACA6-014A-A5ED-D25AD61CE33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6700" y="930828"/>
            <a:ext cx="11645900" cy="5221354"/>
          </a:xfrm>
        </p:spPr>
        <p:txBody>
          <a:bodyPr/>
          <a:lstStyle>
            <a:lvl1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6DC74F0-A247-B849-A857-F41E710F7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84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orient="horz" pos="22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F18F07-B79B-CF46-8E0F-5A579511F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1639888"/>
            <a:ext cx="116586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443D6B-2E40-0645-A59D-6E5D891E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19613"/>
            <a:ext cx="11658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1B66D6-8EB9-D343-A6DD-820536232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16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744954BF-93AC-744A-AF83-2D3B6861A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1639888"/>
            <a:ext cx="11658600" cy="2852737"/>
          </a:xfrm>
        </p:spPr>
        <p:txBody>
          <a:bodyPr anchor="b"/>
          <a:lstStyle>
            <a:lvl1pPr>
              <a:defRPr sz="6000" b="1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9015B7E3-F85D-5147-BD3B-AAFB65F9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19613"/>
            <a:ext cx="11658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F75AB6-A657-9A45-AD18-8520DB3F6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5574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4244" y="-61993"/>
            <a:ext cx="12246244" cy="691999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E2FB0CC-BF78-994D-9078-E03B1ECEA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1639888"/>
            <a:ext cx="116586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B0095E29-FE1D-C046-9B4F-E32A4344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19613"/>
            <a:ext cx="11658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40B9CF-DCAA-2946-AF8A-80446C7D6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2184"/>
            <a:ext cx="1560378" cy="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53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BD4516-4E88-4856-90DB-F5F610F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FD72D36-DFA4-4F78-AECD-045CB508C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C4029DA-8834-4F2B-B643-10CB392C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431D3B5-A878-40F3-9F3B-64D1BF54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BAE194A-FCF7-40C5-B6C4-A72D829D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5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2B8C1A-8F46-6B41-A81C-C31F47184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9399" y="903799"/>
            <a:ext cx="5584687" cy="52483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8F2E3C-1BD3-2E4E-8D4A-AAD1572B8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7913" y="915857"/>
            <a:ext cx="5584687" cy="539549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29C9261-1E37-4442-8A8F-C2979373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419F213-2765-9749-8614-23EE9975A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35AE7A-FFE0-3643-A65F-E672DF6F5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85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763C5C-ED5D-3446-9A71-811FB3D8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915857"/>
            <a:ext cx="5597386" cy="6206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3C4E6B-1B74-1749-84F8-EE8FE8FDC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913" y="915857"/>
            <a:ext cx="5597386" cy="6069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FF49745-6B3D-854A-B5B4-0E9F36AFBFE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9399" y="1536529"/>
            <a:ext cx="5584687" cy="46156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5BB81A98-8047-8046-90EB-D15A8C7D5D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7913" y="1536528"/>
            <a:ext cx="5584687" cy="477482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40F58C3-EBE9-9F44-AE82-BE22A11CA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E345DAF-9903-F444-825F-F0A2163CF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6EE1C14-383A-E641-A2CF-0D08EDEBF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664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FF9598B-B637-0244-8A11-2C2D9FD5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915857"/>
            <a:ext cx="5597386" cy="6206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53ABAF24-FD49-E54E-9B1B-4A827523B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913" y="915857"/>
            <a:ext cx="5597386" cy="6069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0106D97A-3653-B54F-81C1-65944F9DC1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9399" y="1536529"/>
            <a:ext cx="5584687" cy="46156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EF16D4EB-5C88-3B4C-8A77-B99633909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7913" y="1536528"/>
            <a:ext cx="5584687" cy="47748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7D4291B-49CF-B645-97F2-C66069612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453F370-3BF8-7B40-8E09-671D2AA4A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BC1E03-C119-A44B-82EB-1144A8700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912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4244" y="-61993"/>
            <a:ext cx="12246244" cy="691999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3B4BC0B4-645D-C64A-BE4B-39962560F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915857"/>
            <a:ext cx="5597386" cy="6206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E2CCA60F-6149-BB49-962E-80CEC6B3E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913" y="915857"/>
            <a:ext cx="5597386" cy="6069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FAA6024-DE5C-B941-B744-51D275D35D7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9399" y="1536529"/>
            <a:ext cx="5584687" cy="46156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3711B566-F845-7045-8D60-51A6F74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7913" y="1536528"/>
            <a:ext cx="5584687" cy="47748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6EED35A2-2933-1C41-8895-0A149F999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4BF9A29-A7BB-5544-B30E-F836A0F1A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CABAA8-4F63-BC47-92F3-93614F504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2184"/>
            <a:ext cx="1560378" cy="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782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2EBAFF5C-F1F5-7B48-8000-3997BFC05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8"/>
            <a:ext cx="11645900" cy="620671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2BBCDE-2FC5-714B-92CF-0616B84D9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629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D98FD8-AC45-3D4F-AD6D-82E8B6BC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729408"/>
            <a:ext cx="5587562" cy="4422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0ADA4D-C798-B049-809C-113F2BFAE788}"/>
              </a:ext>
            </a:extLst>
          </p:cNvPr>
          <p:cNvSpPr/>
          <p:nvPr userDrawn="1"/>
        </p:nvSpPr>
        <p:spPr>
          <a:xfrm>
            <a:off x="6113416" y="0"/>
            <a:ext cx="607858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5102F9FC-538E-1D46-98FE-05DF3CCABA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0290" y="283128"/>
            <a:ext cx="5535010" cy="60282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7336992-9A04-6041-A800-D3C929942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83127"/>
            <a:ext cx="5587562" cy="1362717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8F27E4C-132B-F546-953F-54DFBC92D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9185E6-4ED5-4D41-B975-5F3B4F191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374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0ADA4D-C798-B049-809C-113F2BFAE788}"/>
              </a:ext>
            </a:extLst>
          </p:cNvPr>
          <p:cNvSpPr/>
          <p:nvPr userDrawn="1"/>
        </p:nvSpPr>
        <p:spPr>
          <a:xfrm flipH="1">
            <a:off x="1" y="0"/>
            <a:ext cx="6113416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47E5D1D4-E7D6-5145-8C73-D39EBDCBB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9326" y="1729408"/>
            <a:ext cx="5587562" cy="4845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64BBDBC-5054-704A-87D4-46A9AF041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9326" y="283127"/>
            <a:ext cx="5587562" cy="1362717"/>
          </a:xfrm>
        </p:spPr>
        <p:txBody>
          <a:bodyPr anchor="b"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38B4F0B4-2AC6-7740-B494-5BC0D57F05A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59387" y="283127"/>
            <a:ext cx="5535010" cy="586905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 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1140B63-1235-6B4E-AB30-89A918094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91E939F-69CE-A54A-A52C-2E46A199E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293540"/>
            <a:ext cx="1563543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289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ACFE4E-6E83-1C4E-AB87-2CAB71BF85A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587F808-3F03-7243-ADA4-6789254A0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" y="6152182"/>
            <a:ext cx="1563543" cy="4226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03A511A-6863-C841-9C6F-3DD4611A0BB6}"/>
              </a:ext>
            </a:extLst>
          </p:cNvPr>
          <p:cNvSpPr/>
          <p:nvPr userDrawn="1"/>
        </p:nvSpPr>
        <p:spPr>
          <a:xfrm>
            <a:off x="307040" y="283128"/>
            <a:ext cx="11577917" cy="6291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A89410E-7F38-4F41-AA5F-EBB81AB76197}"/>
              </a:ext>
            </a:extLst>
          </p:cNvPr>
          <p:cNvCxnSpPr>
            <a:cxnSpLocks/>
          </p:cNvCxnSpPr>
          <p:nvPr userDrawn="1"/>
        </p:nvCxnSpPr>
        <p:spPr>
          <a:xfrm>
            <a:off x="3951139" y="1710881"/>
            <a:ext cx="0" cy="52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93564AA-177A-9746-8776-BD4C94365436}"/>
              </a:ext>
            </a:extLst>
          </p:cNvPr>
          <p:cNvCxnSpPr>
            <a:cxnSpLocks/>
          </p:cNvCxnSpPr>
          <p:nvPr userDrawn="1"/>
        </p:nvCxnSpPr>
        <p:spPr>
          <a:xfrm>
            <a:off x="1806056" y="1710881"/>
            <a:ext cx="0" cy="52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5D48C25F-168F-EE49-BFEB-598271EA0C67}"/>
              </a:ext>
            </a:extLst>
          </p:cNvPr>
          <p:cNvSpPr txBox="1">
            <a:spLocks/>
          </p:cNvSpPr>
          <p:nvPr userDrawn="1"/>
        </p:nvSpPr>
        <p:spPr>
          <a:xfrm>
            <a:off x="1166575" y="2903634"/>
            <a:ext cx="1373558" cy="699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1600"/>
              <a:t>PURPOSE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E5579559-BE41-B54E-B1F0-89EF8B8756DE}"/>
              </a:ext>
            </a:extLst>
          </p:cNvPr>
          <p:cNvSpPr txBox="1">
            <a:spLocks/>
          </p:cNvSpPr>
          <p:nvPr userDrawn="1"/>
        </p:nvSpPr>
        <p:spPr>
          <a:xfrm>
            <a:off x="3236224" y="2909558"/>
            <a:ext cx="1373558" cy="699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1600"/>
              <a:t>AGENDA</a:t>
            </a: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80F81ABC-925C-084B-9C1D-3E7261783BB8}"/>
              </a:ext>
            </a:extLst>
          </p:cNvPr>
          <p:cNvSpPr txBox="1">
            <a:spLocks/>
          </p:cNvSpPr>
          <p:nvPr userDrawn="1"/>
        </p:nvSpPr>
        <p:spPr>
          <a:xfrm>
            <a:off x="5367170" y="2909556"/>
            <a:ext cx="1373558" cy="699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1600"/>
              <a:t>CONDUCT</a:t>
            </a: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FDD7399F-F4DF-754A-9137-58B72F93497A}"/>
              </a:ext>
            </a:extLst>
          </p:cNvPr>
          <p:cNvSpPr txBox="1">
            <a:spLocks/>
          </p:cNvSpPr>
          <p:nvPr userDrawn="1"/>
        </p:nvSpPr>
        <p:spPr>
          <a:xfrm>
            <a:off x="7178608" y="2909557"/>
            <a:ext cx="1930387" cy="699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1600"/>
              <a:t>EXPECTATIONS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012D20AC-B498-9044-A75B-B32F9355201E}"/>
              </a:ext>
            </a:extLst>
          </p:cNvPr>
          <p:cNvSpPr txBox="1">
            <a:spLocks/>
          </p:cNvSpPr>
          <p:nvPr userDrawn="1"/>
        </p:nvSpPr>
        <p:spPr>
          <a:xfrm>
            <a:off x="9278014" y="2818117"/>
            <a:ext cx="1930387" cy="699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8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1600"/>
              <a:t>ROLES &amp; </a:t>
            </a:r>
          </a:p>
          <a:p>
            <a:r>
              <a:rPr lang="en-US" sz="1600"/>
              <a:t>RESPONSIBILITIES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88DE1E3B-5A95-CE47-93B8-DB2492CFE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9861" y="2348509"/>
            <a:ext cx="466899" cy="46689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A14EE295-B4A0-314B-8551-6A3B35F5D5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4384" y="2296542"/>
            <a:ext cx="497744" cy="49774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BFF2F826-5FE0-AD4C-8652-1128528537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2530" y="2422672"/>
            <a:ext cx="332546" cy="33254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97CE96ED-3043-6D4C-B510-86D2117609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40560" y="2234062"/>
            <a:ext cx="563080" cy="56308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131F1F95-A2B8-3949-A1EC-6E1CAAAC86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2540" y="2442807"/>
            <a:ext cx="252803" cy="252803"/>
          </a:xfrm>
          <a:prstGeom prst="rect">
            <a:avLst/>
          </a:prstGeom>
        </p:spPr>
      </p:pic>
      <p:sp>
        <p:nvSpPr>
          <p:cNvPr id="119" name="Text Placeholder 118">
            <a:extLst>
              <a:ext uri="{FF2B5EF4-FFF2-40B4-BE49-F238E27FC236}">
                <a16:creationId xmlns="" xmlns:a16="http://schemas.microsoft.com/office/drawing/2014/main" id="{685526BC-CEFF-604A-AD63-FA94FC424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338" y="3308098"/>
            <a:ext cx="1773238" cy="3057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0" name="Text Placeholder 118">
            <a:extLst>
              <a:ext uri="{FF2B5EF4-FFF2-40B4-BE49-F238E27FC236}">
                <a16:creationId xmlns="" xmlns:a16="http://schemas.microsoft.com/office/drawing/2014/main" id="{75924468-6109-C54F-A23F-6AEBCAC46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630" y="3325496"/>
            <a:ext cx="1773238" cy="3057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1" name="Text Placeholder 118">
            <a:extLst>
              <a:ext uri="{FF2B5EF4-FFF2-40B4-BE49-F238E27FC236}">
                <a16:creationId xmlns="" xmlns:a16="http://schemas.microsoft.com/office/drawing/2014/main" id="{7A349BC5-9350-EF4B-8DE4-C4A1DE3910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7744" y="3309731"/>
            <a:ext cx="1773238" cy="3057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3" name="Text Placeholder 118">
            <a:extLst>
              <a:ext uri="{FF2B5EF4-FFF2-40B4-BE49-F238E27FC236}">
                <a16:creationId xmlns="" xmlns:a16="http://schemas.microsoft.com/office/drawing/2014/main" id="{D8128EF9-9333-6C48-BCF5-F10228505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793" y="3309731"/>
            <a:ext cx="1773238" cy="3057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4" name="Text Placeholder 118">
            <a:extLst>
              <a:ext uri="{FF2B5EF4-FFF2-40B4-BE49-F238E27FC236}">
                <a16:creationId xmlns="" xmlns:a16="http://schemas.microsoft.com/office/drawing/2014/main" id="{56527BC1-68A6-2848-A462-5D1FE50A9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5612" y="3309732"/>
            <a:ext cx="1773238" cy="3057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DA56F203-AFFE-7248-AFA5-A295AD546A10}"/>
              </a:ext>
            </a:extLst>
          </p:cNvPr>
          <p:cNvSpPr txBox="1"/>
          <p:nvPr userDrawn="1"/>
        </p:nvSpPr>
        <p:spPr>
          <a:xfrm>
            <a:off x="1501044" y="492804"/>
            <a:ext cx="93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P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435DF733-FC6E-9D4D-A81C-D5729B6E8930}"/>
              </a:ext>
            </a:extLst>
          </p:cNvPr>
          <p:cNvSpPr txBox="1"/>
          <p:nvPr userDrawn="1"/>
        </p:nvSpPr>
        <p:spPr>
          <a:xfrm>
            <a:off x="3566332" y="492804"/>
            <a:ext cx="93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39C283C5-8149-2C40-9D34-1A1D0E81BB10}"/>
              </a:ext>
            </a:extLst>
          </p:cNvPr>
          <p:cNvSpPr txBox="1"/>
          <p:nvPr userDrawn="1"/>
        </p:nvSpPr>
        <p:spPr>
          <a:xfrm>
            <a:off x="5663152" y="508571"/>
            <a:ext cx="93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29594BB7-6816-9146-871D-0656BA9E8D4A}"/>
              </a:ext>
            </a:extLst>
          </p:cNvPr>
          <p:cNvSpPr txBox="1"/>
          <p:nvPr userDrawn="1"/>
        </p:nvSpPr>
        <p:spPr>
          <a:xfrm>
            <a:off x="7775734" y="508569"/>
            <a:ext cx="93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7051D239-6FB4-3540-9F08-0EA102265D2D}"/>
              </a:ext>
            </a:extLst>
          </p:cNvPr>
          <p:cNvSpPr txBox="1"/>
          <p:nvPr userDrawn="1"/>
        </p:nvSpPr>
        <p:spPr>
          <a:xfrm>
            <a:off x="9856789" y="492805"/>
            <a:ext cx="93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3E33FE7-9DCF-D541-BEAE-CBD08D31FE72}"/>
              </a:ext>
            </a:extLst>
          </p:cNvPr>
          <p:cNvCxnSpPr>
            <a:cxnSpLocks/>
          </p:cNvCxnSpPr>
          <p:nvPr userDrawn="1"/>
        </p:nvCxnSpPr>
        <p:spPr>
          <a:xfrm>
            <a:off x="6069943" y="1710881"/>
            <a:ext cx="0" cy="52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56C5139-BB99-7846-90D7-7FECC4E026D8}"/>
              </a:ext>
            </a:extLst>
          </p:cNvPr>
          <p:cNvCxnSpPr>
            <a:cxnSpLocks/>
          </p:cNvCxnSpPr>
          <p:nvPr userDrawn="1"/>
        </p:nvCxnSpPr>
        <p:spPr>
          <a:xfrm>
            <a:off x="8127343" y="1710881"/>
            <a:ext cx="0" cy="52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0C6ECCE7-61BE-A94C-B835-DD1668422848}"/>
              </a:ext>
            </a:extLst>
          </p:cNvPr>
          <p:cNvCxnSpPr>
            <a:cxnSpLocks/>
          </p:cNvCxnSpPr>
          <p:nvPr userDrawn="1"/>
        </p:nvCxnSpPr>
        <p:spPr>
          <a:xfrm>
            <a:off x="10204621" y="1710881"/>
            <a:ext cx="0" cy="52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087690-8563-BF4D-A3AC-E91764F5E8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26883" y="6341167"/>
            <a:ext cx="2743200" cy="2160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porcelain, ceramic ware&#10;&#10;Description automatically generated">
            <a:extLst>
              <a:ext uri="{FF2B5EF4-FFF2-40B4-BE49-F238E27FC236}">
                <a16:creationId xmlns="" xmlns:a16="http://schemas.microsoft.com/office/drawing/2014/main" id="{61E6DCB3-AF55-4627-9B3F-83DE47245A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3" y="5575504"/>
            <a:ext cx="830897" cy="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20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— Animat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9" y="3248026"/>
            <a:ext cx="2650403" cy="7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93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78517E-F1E5-4D2A-91DF-17F029B4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941A95C-20F7-46FE-AAFB-22BDE8D57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55E1477-AF58-487B-A091-0BEDB377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B74F0FB0-ABB0-4DB6-A7E1-7A6159E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E1DE8F97-2C3B-4C41-9E5C-FD08B1B0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603C507-432B-4788-9278-0BFD1722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9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3271E82-198B-4B46-8E44-6A687E99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D256E07-6507-46FF-9EBE-B568D1A32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EC3BEF4-9718-4EA1-960E-D038FE11F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9212184D-2DCE-4103-95EA-AC508B5E1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87909F80-95FE-4527-B786-4AA157519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D2C0D6D3-39CB-4FDB-BD28-3E4997D5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5D78556A-A08B-4352-8773-E5C353B0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D15E1F6-FFB2-44BF-B754-A294FBE9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516C411-62BC-4C05-9B3E-554F9478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4CE746F-C32F-49A9-8F24-C435291F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3DE93B7A-B41D-4772-B397-515C6DC7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42EFDE5-6969-4813-ABA0-3A1E234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B0573BE1-B519-4972-AD58-A249D97E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A2E07B4E-D01A-4502-AD39-51CEA094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F45DC31-CB95-45F3-847A-02A1D25A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4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DDEA2B-E4F1-4156-BDA8-77C96896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020C864-8D76-482D-B8FD-75E3F321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CEAE44B-EA3B-4236-AABE-13EA7F47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D7642C53-3112-45A4-A031-16FCD7B3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3E513FC-F043-41C0-995F-FBD28DE3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764AEEE4-7AE9-4F90-9ABB-3615D14D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6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12F9F2A-DE06-40C8-A025-87EEB210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BC57006C-7CC0-4FC8-B8B8-213DE9EC8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51327AF-1A1D-4F4A-BB28-9F0288BEA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6E135C3C-89E8-488F-B41C-812A0C4B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9AB73B5-E436-4D88-B2C5-E828750B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EFF0E64-E852-40C7-A719-98C05128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0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75C58627-60C6-41BB-A181-B6E4A413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1B2A9C8-E0EC-4CF3-ACB9-B2E530001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2943F55-5676-40CA-93CD-A36BC164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7E6C-23AD-4D03-B0B8-C23D7C4E6CA2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F279AEC-9CEA-454E-AEDF-8FAB5060F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E5338EC-8CE9-4197-8D59-3B2E50214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7887-C3A1-4000-9329-AAEC46FA7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CC283D-C070-6D41-8CBE-0C36BE88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58417"/>
            <a:ext cx="116205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EC5C2194-36ED-7646-B281-9612BE75B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918819"/>
            <a:ext cx="11620500" cy="537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Here is some sample text in a sample paragraph. Isn’t it simply marvelous?</a:t>
            </a:r>
          </a:p>
          <a:p>
            <a:pPr lvl="1"/>
            <a:r>
              <a:rPr lang="en-US"/>
              <a:t>    Edit Master text styles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 </a:t>
            </a:r>
          </a:p>
          <a:p>
            <a:pPr lvl="4"/>
            <a:r>
              <a:rPr lang="en-US"/>
              <a:t>Fifth level </a:t>
            </a:r>
          </a:p>
          <a:p>
            <a:pPr lvl="2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89ED5B-D4CD-144A-AE1D-608F789D9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00" y="6430618"/>
            <a:ext cx="2743200" cy="216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15A54FE-AF9A-7447-8F5C-3FA4961EB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83439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01727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000" b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118872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000" b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>
          <p15:clr>
            <a:srgbClr val="F26B43"/>
          </p15:clr>
        </p15:guide>
        <p15:guide id="2" pos="7512">
          <p15:clr>
            <a:srgbClr val="F26B43"/>
          </p15:clr>
        </p15:guide>
        <p15:guide id="3" orient="horz" pos="3792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pos="7368">
          <p15:clr>
            <a:srgbClr val="F26B43"/>
          </p15:clr>
        </p15:guide>
        <p15:guide id="8" pos="3672">
          <p15:clr>
            <a:srgbClr val="F26B43"/>
          </p15:clr>
        </p15:guide>
        <p15:guide id="9" pos="4008">
          <p15:clr>
            <a:srgbClr val="F26B43"/>
          </p15:clr>
        </p15:guide>
        <p15:guide id="10" pos="312">
          <p15:clr>
            <a:srgbClr val="F26B43"/>
          </p15:clr>
        </p15:guide>
        <p15:guide id="11" orient="horz" pos="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DB0A28B-A8D9-43B0-85F9-F0A662FDE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76" y="2498131"/>
            <a:ext cx="7257449" cy="2911266"/>
          </a:xfrm>
        </p:spPr>
        <p:txBody>
          <a:bodyPr>
            <a:normAutofit/>
          </a:bodyPr>
          <a:lstStyle/>
          <a:p>
            <a:r>
              <a:rPr lang="en-GB" sz="7200">
                <a:latin typeface="Raleway" pitchFamily="2" charset="0"/>
              </a:rPr>
              <a:t>Normal Packaging</a:t>
            </a:r>
            <a:r>
              <a:rPr lang="en-GB" sz="2400" b="1">
                <a:latin typeface="Raleway" pitchFamily="2" charset="0"/>
              </a:rPr>
              <a:t/>
            </a:r>
            <a:br>
              <a:rPr lang="en-GB" sz="2400" b="1">
                <a:latin typeface="Raleway" pitchFamily="2" charset="0"/>
              </a:rPr>
            </a:br>
            <a:r>
              <a:rPr lang="en-GB" sz="2400" b="1">
                <a:latin typeface="Raleway" pitchFamily="2" charset="0"/>
              </a:rPr>
              <a:t/>
            </a:r>
            <a:br>
              <a:rPr lang="en-GB" sz="2400" b="1">
                <a:latin typeface="Raleway" pitchFamily="2" charset="0"/>
              </a:rPr>
            </a:br>
            <a:r>
              <a:rPr lang="en-GB" sz="2400" b="1">
                <a:latin typeface="Raleway" pitchFamily="2" charset="0"/>
              </a:rPr>
              <a:t/>
            </a:r>
            <a:br>
              <a:rPr lang="en-GB" sz="2400" b="1">
                <a:latin typeface="Raleway" pitchFamily="2" charset="0"/>
              </a:rPr>
            </a:br>
            <a:endParaRPr lang="en-US" sz="2400">
              <a:solidFill>
                <a:srgbClr val="FF0000"/>
              </a:solidFill>
              <a:latin typeface="Ralew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61E314-486B-47F1-90AD-E2B01264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163" y="6257435"/>
            <a:ext cx="2439671" cy="534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01F1C5B-93AE-4B1D-B6CB-70A214BDA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>
            <a:extLst>
              <a:ext uri="{FF2B5EF4-FFF2-40B4-BE49-F238E27FC236}">
                <a16:creationId xmlns="" xmlns:a16="http://schemas.microsoft.com/office/drawing/2014/main" id="{516944FF-1E7B-4234-9965-73D6D49DD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55198"/>
              </p:ext>
            </p:extLst>
          </p:nvPr>
        </p:nvGraphicFramePr>
        <p:xfrm>
          <a:off x="598811" y="1731220"/>
          <a:ext cx="4381500" cy="24003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1721491450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2295943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45328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80422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5010724536377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0690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FLAWLESS BROW RECHARGEABLE BLUSH 3.0 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4546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£19.99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54407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7096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/ 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0944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1376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 Info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83100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pcs. per 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9743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24588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300 X B 110 X H 234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2681928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="" xmlns:a16="http://schemas.microsoft.com/office/drawing/2014/main" id="{D2EE1A37-7FE7-4F3A-8389-E2F98EC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47" y="283128"/>
            <a:ext cx="8303551" cy="620671"/>
          </a:xfrm>
        </p:spPr>
        <p:txBody>
          <a:bodyPr>
            <a:normAutofit fontScale="90000"/>
          </a:bodyPr>
          <a:lstStyle/>
          <a:p>
            <a:r>
              <a:rPr lang="en-GB" dirty="0"/>
              <a:t>Brows Rechargeable </a:t>
            </a:r>
            <a:r>
              <a:rPr lang="en-GB" dirty="0" smtClean="0"/>
              <a:t>£</a:t>
            </a:r>
            <a:r>
              <a:rPr lang="en-GB" dirty="0" smtClean="0"/>
              <a:t>2.</a:t>
            </a:r>
            <a:r>
              <a:rPr lang="lv-LV" dirty="0" smtClean="0"/>
              <a:t>7</a:t>
            </a:r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13476F4-17B0-40DC-8927-A30475145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54FE-AF9A-7447-8F5C-3FA4961EBD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837200D-1C5C-47AC-8D6E-F5E24A4B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2" y="296158"/>
            <a:ext cx="2439671" cy="534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C8A5D6E-DC15-4E78-8510-122FF076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66D247B1-5FFF-48A9-84C4-7BF19AD2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833" y="1732405"/>
            <a:ext cx="1545489" cy="262616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69C8BAFA-772E-4CED-A482-264F72702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91" y="1678651"/>
            <a:ext cx="2562225" cy="27336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FF78F546-D61A-4AE7-9275-42EA2F7F0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3285" y="2076450"/>
            <a:ext cx="1143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1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2EE1A37-7FE7-4F3A-8389-E2F98EC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47" y="283128"/>
            <a:ext cx="8303551" cy="620671"/>
          </a:xfrm>
        </p:spPr>
        <p:txBody>
          <a:bodyPr>
            <a:normAutofit fontScale="90000"/>
          </a:bodyPr>
          <a:lstStyle/>
          <a:p>
            <a:r>
              <a:rPr lang="en-GB" dirty="0"/>
              <a:t>Cleanse </a:t>
            </a:r>
            <a:r>
              <a:rPr lang="en-GB" dirty="0" smtClean="0"/>
              <a:t>(£</a:t>
            </a:r>
            <a:r>
              <a:rPr lang="lv-LV" dirty="0" smtClean="0"/>
              <a:t>5.2</a:t>
            </a:r>
            <a:r>
              <a:rPr lang="en-GB" dirty="0" smtClean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13476F4-17B0-40DC-8927-A30475145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54FE-AF9A-7447-8F5C-3FA4961EBD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837200D-1C5C-47AC-8D6E-F5E24A4B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2" y="296158"/>
            <a:ext cx="2439671" cy="534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C8A5D6E-DC15-4E78-8510-122FF076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FB3E15FE-C397-4BB2-871F-296470C3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16072"/>
              </p:ext>
            </p:extLst>
          </p:nvPr>
        </p:nvGraphicFramePr>
        <p:xfrm>
          <a:off x="595102" y="1723604"/>
          <a:ext cx="43815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5028122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4069568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3244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7117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5010724538180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8248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FLAWLESS CLEANSE 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440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8454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0032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/ 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4724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3659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 Info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3724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pcs. per 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088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4.950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1499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480 X B 270 X H 260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3681206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389D625A-3BC9-4D9C-8357-C9FD44B45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834" y="1260293"/>
            <a:ext cx="1800225" cy="2971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22C625CF-7C82-4A44-A0D1-896D25DA0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87" y="1280691"/>
            <a:ext cx="3429000" cy="31718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DE9D6BDB-F3A8-4165-9260-8D7A06976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987" y="1393170"/>
            <a:ext cx="15716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0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2EE1A37-7FE7-4F3A-8389-E2F98EC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47" y="283128"/>
            <a:ext cx="8303551" cy="620671"/>
          </a:xfrm>
        </p:spPr>
        <p:txBody>
          <a:bodyPr>
            <a:normAutofit fontScale="90000"/>
          </a:bodyPr>
          <a:lstStyle/>
          <a:p>
            <a:r>
              <a:rPr lang="en-GB" dirty="0"/>
              <a:t>Face Rechargeable </a:t>
            </a:r>
            <a:r>
              <a:rPr lang="en-GB" dirty="0" smtClean="0"/>
              <a:t>(£</a:t>
            </a:r>
            <a:r>
              <a:rPr lang="en-GB" dirty="0" smtClean="0"/>
              <a:t>2.</a:t>
            </a:r>
            <a:r>
              <a:rPr lang="lv-LV" dirty="0" smtClean="0"/>
              <a:t>8</a:t>
            </a:r>
            <a:r>
              <a:rPr lang="en-GB" dirty="0" smtClean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13476F4-17B0-40DC-8927-A30475145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54FE-AF9A-7447-8F5C-3FA4961EBD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837200D-1C5C-47AC-8D6E-F5E24A4B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2" y="296158"/>
            <a:ext cx="2439671" cy="534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C8A5D6E-DC15-4E78-8510-122FF076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D06A9DF2-183E-4E4C-8F02-696923EA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45384"/>
              </p:ext>
            </p:extLst>
          </p:nvPr>
        </p:nvGraphicFramePr>
        <p:xfrm>
          <a:off x="603194" y="1715036"/>
          <a:ext cx="43815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99231782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13647410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5977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506892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0890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5010724537220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4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FLAWLESS FACE BLUSH RECHARGE DE 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3986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2682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002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/ 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9288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2371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 Info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8825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pcs. per 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752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7158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300 X B 110 X H 234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513589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EFBE71-65E1-4274-9E33-D7D8B278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752" y="1564249"/>
            <a:ext cx="1362075" cy="2790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D4B6CBE-9445-44FA-86A0-53CBDB4D6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712" y="1462623"/>
            <a:ext cx="3031700" cy="27908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37BB8CCD-CBB8-41A3-AF56-E7EA230F8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701" y="1510248"/>
            <a:ext cx="1590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2EE1A37-7FE7-4F3A-8389-E2F98EC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47" y="283128"/>
            <a:ext cx="8303551" cy="620671"/>
          </a:xfrm>
        </p:spPr>
        <p:txBody>
          <a:bodyPr>
            <a:normAutofit fontScale="90000"/>
          </a:bodyPr>
          <a:lstStyle/>
          <a:p>
            <a:r>
              <a:rPr lang="en-GB" dirty="0"/>
              <a:t>Nu Razor </a:t>
            </a:r>
            <a:r>
              <a:rPr lang="en-GB" dirty="0" smtClean="0"/>
              <a:t>(£</a:t>
            </a:r>
            <a:r>
              <a:rPr lang="lv-LV" dirty="0" smtClean="0"/>
              <a:t>6.2</a:t>
            </a:r>
            <a:r>
              <a:rPr lang="en-GB" dirty="0" smtClean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13476F4-17B0-40DC-8927-A30475145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54FE-AF9A-7447-8F5C-3FA4961EBD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837200D-1C5C-47AC-8D6E-F5E24A4B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2" y="296158"/>
            <a:ext cx="2439671" cy="534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C8A5D6E-DC15-4E78-8510-122FF076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3A597247-8C15-44E9-BEC4-9E8934480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39906"/>
              </p:ext>
            </p:extLst>
          </p:nvPr>
        </p:nvGraphicFramePr>
        <p:xfrm>
          <a:off x="598811" y="1723604"/>
          <a:ext cx="43815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55548686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30681341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9102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8045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5010724537299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770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FLAWLESS NU RAZOR 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158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4508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531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/ 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412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8736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 Info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8797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pcs. per 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3226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3470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565 X B 233 X H 257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9585564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73F3F288-4554-48A5-A459-25F0BEB6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2866" y="1314029"/>
            <a:ext cx="2028825" cy="31051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7A7C807A-3852-44B3-909A-FC9BB97BA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691" y="1190204"/>
            <a:ext cx="3448050" cy="335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85A7703F-B2E3-4717-9989-DC1321CB1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7525" y="1456904"/>
            <a:ext cx="15144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2EE1A37-7FE7-4F3A-8389-E2F98EC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47" y="283128"/>
            <a:ext cx="8303551" cy="62067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Dermaplane</a:t>
            </a:r>
            <a:r>
              <a:rPr lang="en-GB" dirty="0"/>
              <a:t> Glow </a:t>
            </a:r>
            <a:r>
              <a:rPr lang="en-GB" dirty="0" smtClean="0"/>
              <a:t>(£</a:t>
            </a:r>
            <a:r>
              <a:rPr lang="en-GB" dirty="0" smtClean="0"/>
              <a:t>2.</a:t>
            </a:r>
            <a:r>
              <a:rPr lang="lv-LV" dirty="0" smtClean="0"/>
              <a:t>8</a:t>
            </a:r>
            <a:r>
              <a:rPr lang="en-GB" dirty="0" smtClean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13476F4-17B0-40DC-8927-A30475145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54FE-AF9A-7447-8F5C-3FA4961EBD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837200D-1C5C-47AC-8D6E-F5E24A4B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2" y="296158"/>
            <a:ext cx="2439671" cy="534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C8A5D6E-DC15-4E78-8510-122FF076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681A0CA5-4DF0-4249-B362-4A822B100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64400"/>
              </p:ext>
            </p:extLst>
          </p:nvPr>
        </p:nvGraphicFramePr>
        <p:xfrm>
          <a:off x="608336" y="1723604"/>
          <a:ext cx="43815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975077203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21013458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6930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3586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5010724535486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3205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FLAWLESS FT GLOW INKL ERSATZKLINGEN 6 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3383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£19.99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8524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8112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/ 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0898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5460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 Info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0212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pcs. per 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7323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5397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305 X B 132 X H 235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265732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3B8AB71-491E-440D-A1ED-B338A9D41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1514475"/>
            <a:ext cx="1752600" cy="3238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4A250BE0-C8EB-44E3-B235-C36EBF237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210" y="1376362"/>
            <a:ext cx="3032780" cy="33766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3A1C771C-5062-4428-B735-E914D9534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855" y="1866900"/>
            <a:ext cx="14668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2EE1A37-7FE7-4F3A-8389-E2F98EC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47" y="283128"/>
            <a:ext cx="8303551" cy="620671"/>
          </a:xfrm>
        </p:spPr>
        <p:txBody>
          <a:bodyPr>
            <a:normAutofit fontScale="90000"/>
          </a:bodyPr>
          <a:lstStyle/>
          <a:p>
            <a:r>
              <a:rPr lang="en-GB" dirty="0"/>
              <a:t>Contour </a:t>
            </a:r>
            <a:r>
              <a:rPr lang="en-GB" dirty="0" smtClean="0"/>
              <a:t>(£</a:t>
            </a:r>
            <a:r>
              <a:rPr lang="lv-LV" dirty="0" smtClean="0"/>
              <a:t>3.4</a:t>
            </a:r>
            <a:r>
              <a:rPr lang="en-GB" dirty="0" smtClean="0"/>
              <a:t>9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13476F4-17B0-40DC-8927-A30475145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54FE-AF9A-7447-8F5C-3FA4961EB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837200D-1C5C-47AC-8D6E-F5E24A4B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2" y="296158"/>
            <a:ext cx="2439671" cy="534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C8A5D6E-DC15-4E78-8510-122FF076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53" y="373925"/>
            <a:ext cx="626079" cy="378804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="" xmlns:a16="http://schemas.microsoft.com/office/drawing/2014/main" id="{B0EA5284-6805-4984-A19A-E8CCB9DCA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53336"/>
              </p:ext>
            </p:extLst>
          </p:nvPr>
        </p:nvGraphicFramePr>
        <p:xfrm>
          <a:off x="603194" y="1723604"/>
          <a:ext cx="43815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3718561133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29219222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9136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030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5010724535509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5768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FINISHING TOUCH FLAWLESS CONTOUR 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263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£19.99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3519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1601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/ 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0826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4785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 Info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3137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pcs. per 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6951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4380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Trade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290 X B 130 X H 230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500780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2190D09A-D8A1-4478-9E6D-9C9CC44B5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08" y="1394990"/>
            <a:ext cx="1676400" cy="29432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9CEFDE5-4036-4EC1-90BF-E241BEE51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98" y="1333428"/>
            <a:ext cx="3185960" cy="31770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52FD46B0-7A60-47D0-B640-CE485FF73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525" y="1566440"/>
            <a:ext cx="15144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74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0A321"/>
      </a:dk2>
      <a:lt2>
        <a:srgbClr val="FEFFFE"/>
      </a:lt2>
      <a:accent1>
        <a:srgbClr val="F0A321"/>
      </a:accent1>
      <a:accent2>
        <a:srgbClr val="F0A321"/>
      </a:accent2>
      <a:accent3>
        <a:srgbClr val="F0A321"/>
      </a:accent3>
      <a:accent4>
        <a:srgbClr val="FFC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134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Light</vt:lpstr>
      <vt:lpstr>Raleway</vt:lpstr>
      <vt:lpstr>Office</vt:lpstr>
      <vt:lpstr>Office Theme</vt:lpstr>
      <vt:lpstr>Normal Packaging   </vt:lpstr>
      <vt:lpstr>Brows Rechargeable £2.79</vt:lpstr>
      <vt:lpstr>Cleanse (£5.25)</vt:lpstr>
      <vt:lpstr>Face Rechargeable (£2.85)</vt:lpstr>
      <vt:lpstr>Nu Razor (£6.25)</vt:lpstr>
      <vt:lpstr>Dermaplane Glow (£2.85)</vt:lpstr>
      <vt:lpstr>Contour (£3.49)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2022-07-26T15:54:23Z</dcterms:created>
  <dcterms:modified xsi:type="dcterms:W3CDTF">2022-08-02T09:18:07Z</dcterms:modified>
</cp:coreProperties>
</file>